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D52C3-9CC0-444F-9447-07CF4BA42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DF9AFA-5EE8-4443-A014-893FA5E77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236212-686C-40F2-8B5F-FB7FEC088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FBE9-E84D-4406-95F5-5DF7C3AA1AB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8A6066-17D2-48A0-A57E-4E115C925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9F0FC7-FC7D-41CB-AA72-1E43EF5D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958E2-C0CF-417A-9475-259AA24B2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74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06D038-49C8-4A91-82EB-5A5D6DD0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5A1D8A-EEA2-4470-9194-8399BEF72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1C910-B482-4C3C-B925-6C96A284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FBE9-E84D-4406-95F5-5DF7C3AA1AB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8C9A8-269A-441A-B2AB-54694E1F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9FA0D7-45E4-4045-94BD-02DFF57FD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958E2-C0CF-417A-9475-259AA24B2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599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6045E9-9646-4B38-91FB-59CDA0EB6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73ACD2-E0D3-465C-8FA4-95D24AA3B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B90FA7-830F-4629-94E2-DC1E17052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FBE9-E84D-4406-95F5-5DF7C3AA1AB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0B4E72-3A4E-4FD5-B22E-7807288B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97DA0-4FF0-4FEC-B47C-475CEAA09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958E2-C0CF-417A-9475-259AA24B2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348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546B9-82DE-45E7-A2B9-2EFBA36E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235374-82E3-4008-B847-568A8B921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4CFEDD-8F1D-491A-9A26-77600AE2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FBE9-E84D-4406-95F5-5DF7C3AA1AB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1C5FF7-B5BD-4146-80FF-3F08752C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94118A-078A-4797-936F-55C51EFD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958E2-C0CF-417A-9475-259AA24B2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422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37821-808D-4442-92AB-7F7E64BC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49E492-45FB-424A-BD94-BD5590DF3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400ADE-DDCD-44D8-8AE4-6CE0927E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FBE9-E84D-4406-95F5-5DF7C3AA1AB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D0CB1C-3C1F-4E36-8E94-91E60014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32C06-C909-4953-A898-734F2CFD9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958E2-C0CF-417A-9475-259AA24B2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50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F3969-C8B3-4841-8D8D-B0A7FBB06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45D468-9D5B-40EF-A3CF-C8B824B10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56E265-FE94-4B34-8FB8-085F40282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50BC23-C084-4048-80A2-312D5826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FBE9-E84D-4406-95F5-5DF7C3AA1AB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410D14-1DAE-45C4-9143-97436FF0B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0AABE2-4377-4621-B2CA-45CB5D4B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958E2-C0CF-417A-9475-259AA24B2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863AF-79CC-4487-8490-E04085FD4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2E7B32-7684-468B-99B0-6EDBE785E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5996DB-0590-4773-84F7-BECE7C8BB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BF7F6F-6372-447F-80C2-F71E1FE7AB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3CD580-4B31-4E50-A80D-0C01F5B8A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7832890-83BC-47E4-97A7-CBEA5673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FBE9-E84D-4406-95F5-5DF7C3AA1AB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F1ECE9-DE84-4A67-B836-433C88E7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E143D1-22CA-4867-97FE-05307A7D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958E2-C0CF-417A-9475-259AA24B2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785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1C41E-6EEA-46A3-AC12-275296A29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6FC9E6-AA0C-439D-A2CA-8CF6E675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FBE9-E84D-4406-95F5-5DF7C3AA1AB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7D6E7C-F3F8-4C9B-8487-A19C13049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CB06CC-3B68-4537-8893-85084596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958E2-C0CF-417A-9475-259AA24B2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648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14E016-839A-4BA6-967C-A4982E7CB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FBE9-E84D-4406-95F5-5DF7C3AA1AB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B47990-BE24-48F2-98DB-5DD85583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29C5F1-5FB5-41D9-8EFB-0E503EC7A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958E2-C0CF-417A-9475-259AA24B2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56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B3A64-BD89-4D0A-98DA-9A30C11A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E8EDE3-B731-4659-B168-A1DFD653E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68895A-E091-49E3-B29A-FECC1D99F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67DCA7-2B55-4FDB-9D3A-92ED52F3D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FBE9-E84D-4406-95F5-5DF7C3AA1AB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B96ACF-B849-42E6-8D89-52C3C90C3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DD3D84-4D31-4FC7-B46B-F073D7F81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958E2-C0CF-417A-9475-259AA24B2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950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77009-9AB4-4A7F-89A6-09295FC10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C264FD1-0EAF-42ED-AF02-D3A5D6BC1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E88FD2-BE83-4E9A-B3D9-B5A6CD867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FE312B-F18C-4698-A1C5-BF024AC9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FBE9-E84D-4406-95F5-5DF7C3AA1AB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A6AD6-70EC-448C-8968-B29D25B55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3A96C3-1DE0-4636-A13C-ED0028B27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958E2-C0CF-417A-9475-259AA24B2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044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127185-C306-4D97-A481-47ABDD493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C41512-2A00-45A4-AA23-3687CFBF9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743663-90CF-4559-87B3-D095003B7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0FBE9-E84D-4406-95F5-5DF7C3AA1AB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46833C-FB5E-46CC-A6A9-E3F9D416D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DF3EE0-42EF-4AD7-B5EB-DADFED34C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958E2-C0CF-417A-9475-259AA24B2C4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3266C4-0880-4AC9-94A2-023D3797286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64768E1-B0A1-4FB4-B664-369B7728B8F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80519" cy="94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26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DDD771-51E1-4750-88B2-5D2AB1DFA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80"/>
            <a:ext cx="12192000" cy="6860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A51D31-DD9C-47D0-A04B-565AD1508DB1}"/>
              </a:ext>
            </a:extLst>
          </p:cNvPr>
          <p:cNvSpPr txBox="1"/>
          <p:nvPr/>
        </p:nvSpPr>
        <p:spPr>
          <a:xfrm>
            <a:off x="10262506" y="5551714"/>
            <a:ext cx="2106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 無題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무제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김동영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홍승영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083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CB35C-05AF-4032-8D9E-117252E12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</a:t>
            </a:r>
            <a:r>
              <a:rPr lang="ko-KR" altLang="en-US" dirty="0">
                <a:solidFill>
                  <a:schemeClr val="bg1"/>
                </a:solidFill>
              </a:rPr>
              <a:t>추천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bg1"/>
                </a:solidFill>
              </a:rPr>
              <a:t>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58CE6E-F9E8-4D40-B99E-17C4AE22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F207F3-5918-4100-82C1-D45360ECD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060" y="0"/>
            <a:ext cx="7189940" cy="19784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0BDA45-92D3-458A-9ADE-7B0A5DD7F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2367"/>
            <a:ext cx="6520236" cy="45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95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C2A82-EB8C-4933-99A9-FD8D63999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</a:t>
            </a:r>
            <a:r>
              <a:rPr lang="ko-KR" altLang="en-US" dirty="0">
                <a:solidFill>
                  <a:schemeClr val="bg1"/>
                </a:solidFill>
              </a:rPr>
              <a:t>커뮤니티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9F928-1978-4DFD-97E0-A7C6D8EA0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CACE46-049A-4EDF-AAE2-E361C30F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1428471"/>
            <a:ext cx="11736438" cy="40010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420872-7528-48C4-B99E-257F79BB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910" y="4230806"/>
            <a:ext cx="5716960" cy="234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9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E26EC-DBC3-4CF5-ADDF-63B29EA2B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09" y="392834"/>
            <a:ext cx="10515600" cy="1325563"/>
          </a:xfrm>
        </p:spPr>
        <p:txBody>
          <a:bodyPr/>
          <a:lstStyle/>
          <a:p>
            <a:r>
              <a:rPr lang="en-US" altLang="ko-KR" dirty="0"/>
              <a:t>	</a:t>
            </a:r>
            <a:r>
              <a:rPr lang="ko-KR" altLang="en-US" dirty="0">
                <a:solidFill>
                  <a:schemeClr val="bg1"/>
                </a:solidFill>
              </a:rPr>
              <a:t>메인 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ECEDE-634A-480C-880C-76B8F65D2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093A14-5ECB-46EE-A8F0-4944FB176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027" y="1997571"/>
            <a:ext cx="7478973" cy="38293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10E4E0-2FB2-4EA0-AC03-C8BB65CC0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9678"/>
            <a:ext cx="7515179" cy="3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18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F58F7-C1F5-4053-BF6A-3CA7A66D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dirty="0">
                <a:solidFill>
                  <a:schemeClr val="bg1"/>
                </a:solidFill>
              </a:rPr>
              <a:t>로그인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EBC2B5-2231-4C5B-A40C-524F376A1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5C0CBC-D161-44CC-A36D-704568437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9" y="1344079"/>
            <a:ext cx="9894626" cy="29778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6B7CE0-9A69-49E8-AFCE-C2A749842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579" y="2098291"/>
            <a:ext cx="7428931" cy="414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86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BEC63-5325-4FFA-A8AD-7D437964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dirty="0">
                <a:solidFill>
                  <a:schemeClr val="bg1"/>
                </a:solidFill>
              </a:rPr>
              <a:t>현재 상영중인 영화 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6DDC4-77AB-4550-BBC7-CE05A1244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6B9A61-76CE-474E-890B-60625F24F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7962"/>
            <a:ext cx="6926457" cy="46384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DF6D46-A183-4BF5-A34F-62CFB5465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376" y="1415441"/>
            <a:ext cx="3008421" cy="46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84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BEC63-5325-4FFA-A8AD-7D437964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dirty="0">
                <a:solidFill>
                  <a:schemeClr val="bg1"/>
                </a:solidFill>
              </a:rPr>
              <a:t>현재 상영중인 영화 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6DDC4-77AB-4550-BBC7-CE05A1244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AC5BE7-7EEE-489A-828E-685BF963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881" y="1252602"/>
            <a:ext cx="6639119" cy="28709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75ED3B-E7AD-4ED9-8315-37B35DC34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5075"/>
            <a:ext cx="7037614" cy="29724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B49162-7B2C-4CA5-BFB7-9BCE513FA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785" y="3615757"/>
            <a:ext cx="2280250" cy="307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02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6E57C-919A-4C21-BFD7-7BAD9471D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</a:t>
            </a:r>
            <a:r>
              <a:rPr lang="ko-KR" altLang="en-US" dirty="0">
                <a:solidFill>
                  <a:schemeClr val="bg1"/>
                </a:solidFill>
              </a:rPr>
              <a:t>전체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bg1"/>
                </a:solidFill>
              </a:rPr>
              <a:t>영화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9648A-7056-4FB9-BB77-5EF90BD3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2B251D-9970-4113-BA3F-8AC40FB74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55" y="1428711"/>
            <a:ext cx="7572373" cy="505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4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6E57C-919A-4C21-BFD7-7BAD9471D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</a:t>
            </a:r>
            <a:r>
              <a:rPr lang="ko-KR" altLang="en-US" dirty="0">
                <a:solidFill>
                  <a:schemeClr val="bg1"/>
                </a:solidFill>
              </a:rPr>
              <a:t>영화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bg1"/>
                </a:solidFill>
              </a:rPr>
              <a:t>디테일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9648A-7056-4FB9-BB77-5EF90BD3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C0B733-E55F-43CB-A48C-3C3092E62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980"/>
            <a:ext cx="8188673" cy="55750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7CB66A-3C6A-4B5F-8A72-909C4493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023" y="1640910"/>
            <a:ext cx="4633779" cy="521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19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ACAD0-EC5A-461F-8463-352FFA9CA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</a:t>
            </a:r>
            <a:r>
              <a:rPr lang="ko-KR" altLang="en-US" dirty="0">
                <a:solidFill>
                  <a:schemeClr val="bg1"/>
                </a:solidFill>
              </a:rPr>
              <a:t>나의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bg1"/>
                </a:solidFill>
              </a:rPr>
              <a:t>프로필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131E17-11DE-488E-9739-668EAE524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3A547B-4C56-4154-9F02-D8589F5E2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05" y="1469149"/>
            <a:ext cx="10985326" cy="50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93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9DBCC-C85C-4AB1-BDFE-B93FF3ED8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</a:t>
            </a:r>
            <a:r>
              <a:rPr lang="ko-KR" altLang="en-US" dirty="0">
                <a:solidFill>
                  <a:schemeClr val="bg1"/>
                </a:solidFill>
              </a:rPr>
              <a:t>추천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bg1"/>
                </a:solidFill>
              </a:rPr>
              <a:t>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251F63-81BA-40D8-A74A-FAD4DC209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5E3FF3-27A7-440E-B53B-B0318A86F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013"/>
            <a:ext cx="7899571" cy="45156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8DE1BA-6B7A-4D90-93E5-8217E4E83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748" y="0"/>
            <a:ext cx="5816252" cy="17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53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42</Words>
  <Application>Microsoft Office PowerPoint</Application>
  <PresentationFormat>와이드스크린</PresentationFormat>
  <Paragraphs>14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 메인 페이지</vt:lpstr>
      <vt:lpstr> 로그인, 회원가입</vt:lpstr>
      <vt:lpstr> 현재 상영중인 영화 페이지</vt:lpstr>
      <vt:lpstr> 현재 상영중인 영화 페이지</vt:lpstr>
      <vt:lpstr> 전체 영화 목록</vt:lpstr>
      <vt:lpstr> 영화 디테일</vt:lpstr>
      <vt:lpstr> 나의 프로필</vt:lpstr>
      <vt:lpstr> 추천 영화</vt:lpstr>
      <vt:lpstr> 추천 영화</vt:lpstr>
      <vt:lpstr> 커뮤니티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 seungyeong</dc:creator>
  <cp:lastModifiedBy>hong seungyeong</cp:lastModifiedBy>
  <cp:revision>1</cp:revision>
  <dcterms:created xsi:type="dcterms:W3CDTF">2021-11-25T06:18:24Z</dcterms:created>
  <dcterms:modified xsi:type="dcterms:W3CDTF">2021-11-25T06:32:06Z</dcterms:modified>
</cp:coreProperties>
</file>